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54160"/>
    <a:srgbClr val="0989EE"/>
    <a:srgbClr val="5F4A7A"/>
    <a:srgbClr val="CC0000"/>
    <a:srgbClr val="667F90"/>
    <a:srgbClr val="071D49"/>
    <a:srgbClr val="66100D"/>
    <a:srgbClr val="00FF00"/>
    <a:srgbClr val="B47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398" autoAdjust="0"/>
    <p:restoredTop sz="95701" autoAdjust="0"/>
  </p:normalViewPr>
  <p:slideViewPr>
    <p:cSldViewPr snapToGrid="0" snapToObjects="1">
      <p:cViewPr varScale="1">
        <p:scale>
          <a:sx n="33" d="100"/>
          <a:sy n="33" d="100"/>
        </p:scale>
        <p:origin x="2952" y="132"/>
      </p:cViewPr>
      <p:guideLst>
        <p:guide orient="horz" pos="10368"/>
        <p:guide pos="1382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6A2AB-50A8-4A46-80CE-9394A3B72EC2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56627-BC4B-D141-8D77-2509A08388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8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56627-BC4B-D141-8D77-2509A083884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5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9083" y="8435343"/>
            <a:ext cx="35547303" cy="1797634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1949" y="8435343"/>
            <a:ext cx="105925617" cy="1797634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9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5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6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2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1946" y="49156623"/>
            <a:ext cx="70736457" cy="13904213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9926" y="49156623"/>
            <a:ext cx="70736463" cy="13904213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1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3" y="7368543"/>
            <a:ext cx="19392903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3" y="10439401"/>
            <a:ext cx="19392903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1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3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6" y="1310640"/>
            <a:ext cx="14439903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4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6" y="6888484"/>
            <a:ext cx="14439903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4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8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4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6E06-9F90-4E4F-AA55-9DA4123A05E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BE67-ECD7-4B49-B205-75ECF9DAA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31584900"/>
            <a:ext cx="43891200" cy="133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 r="20119"/>
          <a:stretch/>
        </p:blipFill>
        <p:spPr>
          <a:xfrm>
            <a:off x="0" y="8983"/>
            <a:ext cx="43891200" cy="4365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47027"/>
            <a:ext cx="43891200" cy="1964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pPr algn="ctr"/>
            <a:r>
              <a:rPr lang="en-US" sz="5400" b="1" dirty="0"/>
              <a:t>Author One</a:t>
            </a:r>
            <a:r>
              <a:rPr lang="en-US" sz="5400" b="1" baseline="30000" dirty="0"/>
              <a:t>1</a:t>
            </a:r>
            <a:r>
              <a:rPr lang="en-US" sz="5400" dirty="0"/>
              <a:t>, Author Two</a:t>
            </a:r>
            <a:r>
              <a:rPr lang="en-US" sz="5400" baseline="30000" dirty="0"/>
              <a:t>2 </a:t>
            </a:r>
          </a:p>
          <a:p>
            <a:pPr algn="ctr"/>
            <a:r>
              <a:rPr lang="en-US" sz="3600" baseline="30000" dirty="0"/>
              <a:t>1</a:t>
            </a:r>
            <a:r>
              <a:rPr lang="en-US" sz="3600" dirty="0"/>
              <a:t>Institution One, </a:t>
            </a:r>
            <a:r>
              <a:rPr lang="en-US" sz="3600" baseline="30000" dirty="0"/>
              <a:t>2</a:t>
            </a:r>
            <a:r>
              <a:rPr lang="en-US" sz="3600" dirty="0"/>
              <a:t>Institution Two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71426" y="31577317"/>
            <a:ext cx="91191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</a:rPr>
              <a:t>Your-email@domain.com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0516" y="452775"/>
            <a:ext cx="340320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spc="300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029024" y="31577317"/>
            <a:ext cx="85907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solidFill>
                  <a:schemeClr val="bg1"/>
                </a:solidFill>
              </a:rPr>
              <a:t>HamSCI Workshop 2025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8173" y="6535804"/>
            <a:ext cx="14017752" cy="24844200"/>
          </a:xfrm>
          <a:prstGeom prst="roundRect">
            <a:avLst/>
          </a:prstGeom>
          <a:noFill/>
          <a:ln>
            <a:solidFill>
              <a:srgbClr val="2541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r>
              <a:rPr lang="en-US" sz="4800" b="1" dirty="0"/>
              <a:t>Abstract</a:t>
            </a:r>
          </a:p>
          <a:p>
            <a:pPr algn="ctr"/>
            <a:endParaRPr lang="en-US" sz="3400" b="1" dirty="0"/>
          </a:p>
          <a:p>
            <a:r>
              <a:rPr lang="en-US" sz="3200" dirty="0"/>
              <a:t>Put abstract here.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4800" b="1" dirty="0"/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Provides a brief background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Gets the viewers interested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Places work in context of literature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Cite when necessary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Use figures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Give them captions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68C7F59-9015-7348-965F-5DE86E85BB1A}"/>
              </a:ext>
            </a:extLst>
          </p:cNvPr>
          <p:cNvSpPr/>
          <p:nvPr/>
        </p:nvSpPr>
        <p:spPr>
          <a:xfrm>
            <a:off x="14936724" y="6535804"/>
            <a:ext cx="14017752" cy="24844200"/>
          </a:xfrm>
          <a:prstGeom prst="roundRect">
            <a:avLst/>
          </a:prstGeom>
          <a:ln cmpd="sng">
            <a:solidFill>
              <a:srgbClr val="254160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r>
              <a:rPr lang="en-US" sz="4800" b="1" dirty="0"/>
              <a:t>Method/Experiment</a:t>
            </a:r>
          </a:p>
          <a:p>
            <a:pPr algn="ctr"/>
            <a:endParaRPr lang="en-US" sz="3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How did you do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did you use?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images</a:t>
            </a:r>
          </a:p>
          <a:p>
            <a:endParaRPr lang="en-US" sz="2800" dirty="0"/>
          </a:p>
          <a:p>
            <a:pPr algn="ctr"/>
            <a:r>
              <a:rPr lang="en-US" sz="4800" b="1" dirty="0"/>
              <a:t>Data and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is the largest section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Put all plots in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Begin to conclude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Brief summary of results </a:t>
            </a:r>
          </a:p>
          <a:p>
            <a:pPr algn="ctr"/>
            <a:endParaRPr lang="en-US" sz="4000" b="1" dirty="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0AA6B545-2C31-F14F-A99D-41E23C4D2DE3}"/>
              </a:ext>
            </a:extLst>
          </p:cNvPr>
          <p:cNvSpPr/>
          <p:nvPr/>
        </p:nvSpPr>
        <p:spPr>
          <a:xfrm>
            <a:off x="29335275" y="6535804"/>
            <a:ext cx="14017752" cy="24844200"/>
          </a:xfrm>
          <a:prstGeom prst="roundRect">
            <a:avLst/>
          </a:prstGeom>
          <a:ln cmpd="sng">
            <a:solidFill>
              <a:srgbClr val="254160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r>
              <a:rPr lang="en-US" sz="4800" b="1" dirty="0"/>
              <a:t>Conclusion</a:t>
            </a:r>
          </a:p>
          <a:p>
            <a:pPr algn="ctr"/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Discusses major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Relate to the theory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Discuss new questions/future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r>
              <a:rPr lang="en-US" sz="4800" b="1" dirty="0"/>
              <a:t>References</a:t>
            </a:r>
          </a:p>
          <a:p>
            <a:r>
              <a:rPr lang="en-US" sz="3200" dirty="0"/>
              <a:t>Put any references here.</a:t>
            </a:r>
          </a:p>
          <a:p>
            <a:endParaRPr lang="en-US" sz="3200" dirty="0"/>
          </a:p>
          <a:p>
            <a:endParaRPr lang="en-US" sz="2800" dirty="0"/>
          </a:p>
          <a:p>
            <a:pPr algn="ctr"/>
            <a:r>
              <a:rPr lang="en-US" sz="4800" b="1" dirty="0"/>
              <a:t>Acknowledgements</a:t>
            </a:r>
          </a:p>
          <a:p>
            <a:r>
              <a:rPr lang="en-US" sz="3200" dirty="0"/>
              <a:t>Put acknowledgements 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endParaRPr lang="en-US" sz="40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8C5159-9309-F7E7-3C1C-199300A5A881}"/>
              </a:ext>
            </a:extLst>
          </p:cNvPr>
          <p:cNvGrpSpPr/>
          <p:nvPr/>
        </p:nvGrpSpPr>
        <p:grpSpPr>
          <a:xfrm>
            <a:off x="14052158" y="31688421"/>
            <a:ext cx="15786885" cy="1092930"/>
            <a:chOff x="15674992" y="31688421"/>
            <a:chExt cx="15786885" cy="10929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E4ABDC-6D0E-A38F-DBF3-13664606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8718" y="31832263"/>
              <a:ext cx="3756209" cy="8052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21A9FC-4CE1-C6A2-372E-7520D842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3247" y="31688421"/>
              <a:ext cx="1092930" cy="10929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99E658-708A-97D0-B22A-C97305CF2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74992" y="31692361"/>
              <a:ext cx="4225406" cy="10850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AE8FCB-3D43-B440-FB08-F52359184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814497" y="31718806"/>
              <a:ext cx="1298986" cy="103216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66AD1CB-6A86-2335-2D0C-B61466052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1804" y="31718806"/>
              <a:ext cx="2660073" cy="104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555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21715</TotalTime>
  <Words>110</Words>
  <Application>Microsoft Office PowerPoint</Application>
  <PresentationFormat>Custom</PresentationFormat>
  <Paragraphs>76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Virginia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Nathaniel Frissell</dc:creator>
  <cp:lastModifiedBy>Dr. Nathaniel A. Frissell Ph.D.</cp:lastModifiedBy>
  <cp:revision>711</cp:revision>
  <cp:lastPrinted>2017-06-16T17:08:05Z</cp:lastPrinted>
  <dcterms:created xsi:type="dcterms:W3CDTF">2011-03-21T14:38:24Z</dcterms:created>
  <dcterms:modified xsi:type="dcterms:W3CDTF">2025-02-18T19:02:52Z</dcterms:modified>
</cp:coreProperties>
</file>